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12" r:id="rId3"/>
    <p:sldId id="296" r:id="rId4"/>
    <p:sldId id="323" r:id="rId5"/>
    <p:sldId id="308" r:id="rId6"/>
    <p:sldId id="338" r:id="rId7"/>
    <p:sldId id="349" r:id="rId8"/>
    <p:sldId id="372" r:id="rId9"/>
    <p:sldId id="345" r:id="rId10"/>
    <p:sldId id="376" r:id="rId11"/>
    <p:sldId id="350" r:id="rId12"/>
    <p:sldId id="374" r:id="rId13"/>
    <p:sldId id="339" r:id="rId14"/>
    <p:sldId id="375" r:id="rId15"/>
    <p:sldId id="313" r:id="rId16"/>
    <p:sldId id="267" r:id="rId17"/>
    <p:sldId id="359" r:id="rId18"/>
    <p:sldId id="371" r:id="rId19"/>
    <p:sldId id="362" r:id="rId20"/>
    <p:sldId id="366" r:id="rId21"/>
    <p:sldId id="378" r:id="rId22"/>
    <p:sldId id="360" r:id="rId23"/>
    <p:sldId id="291" r:id="rId24"/>
    <p:sldId id="341" r:id="rId25"/>
    <p:sldId id="383" r:id="rId26"/>
    <p:sldId id="377" r:id="rId27"/>
    <p:sldId id="346" r:id="rId28"/>
    <p:sldId id="340" r:id="rId29"/>
    <p:sldId id="364" r:id="rId30"/>
    <p:sldId id="336" r:id="rId31"/>
    <p:sldId id="320" r:id="rId32"/>
    <p:sldId id="381" r:id="rId33"/>
    <p:sldId id="329" r:id="rId34"/>
    <p:sldId id="324" r:id="rId35"/>
    <p:sldId id="355" r:id="rId36"/>
    <p:sldId id="306" r:id="rId37"/>
    <p:sldId id="368" r:id="rId38"/>
    <p:sldId id="35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ECDAC-B2A6-4E88-839D-697B2CD10604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A7C46-472B-48BE-8CE7-D693582A9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7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43C3C-CAA2-4E3A-BF06-15F95B72FFE8}" type="datetimeFigureOut">
              <a:rPr lang="ru-RU" smtClean="0"/>
              <a:pPr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7F06D-0C2D-44E1-8B84-7C38A3A627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32657"/>
            <a:ext cx="8429684" cy="86409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комбинированного вида № 24 муниципального образования Тимашевский район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8143932" cy="5143536"/>
          </a:xfrm>
        </p:spPr>
        <p:txBody>
          <a:bodyPr>
            <a:normAutofit/>
          </a:bodyPr>
          <a:lstStyle/>
          <a:p>
            <a:endParaRPr lang="ru-RU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Развивающая </a:t>
            </a: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среда </a:t>
            </a:r>
          </a:p>
          <a:p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службы ранней </a:t>
            </a:r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помощи МБДОУ д/с № 24</a:t>
            </a:r>
            <a:endParaRPr lang="ru-RU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Доски - вкладыши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80920_1720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1500174"/>
            <a:ext cx="3768336" cy="5024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Крупная мозаика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24_154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2039" y="1357298"/>
            <a:ext cx="6762765" cy="50720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36"/>
            <a:ext cx="8229600" cy="98302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Набор пуговиц для нанизывания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20_170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500438"/>
            <a:ext cx="4000496" cy="3000372"/>
          </a:xfrm>
          <a:prstGeom prst="rect">
            <a:avLst/>
          </a:prstGeom>
        </p:spPr>
      </p:pic>
      <p:pic>
        <p:nvPicPr>
          <p:cNvPr id="5" name="Рисунок 4" descr="IMG_20180920_17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736"/>
            <a:ext cx="4381499" cy="328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Лабиринт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алый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4_101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0331" y="1571612"/>
            <a:ext cx="3589761" cy="478634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Космический и кинетический песок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24_154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9164" y="1285860"/>
            <a:ext cx="6929454" cy="5197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Тактильная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двухсторнняя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панель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4_101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643050"/>
            <a:ext cx="6500858" cy="48756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/>
              <a:t>Тактильный ящик</a:t>
            </a:r>
            <a:endParaRPr lang="ru-RU" b="1" dirty="0"/>
          </a:p>
        </p:txBody>
      </p:sp>
      <p:pic>
        <p:nvPicPr>
          <p:cNvPr id="5" name="Рисунок 4" descr="IMG_20180914_101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785926"/>
            <a:ext cx="4000528" cy="3000396"/>
          </a:xfrm>
          <a:prstGeom prst="rect">
            <a:avLst/>
          </a:prstGeom>
        </p:spPr>
      </p:pic>
      <p:pic>
        <p:nvPicPr>
          <p:cNvPr id="6" name="Рисунок 5" descr="IMG_20180914_1019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939" y="3714752"/>
            <a:ext cx="3809995" cy="28574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Счеты настольные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4_100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357298"/>
            <a:ext cx="6738953" cy="50542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Мягкие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24_154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428711"/>
            <a:ext cx="6715172" cy="503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Музыкальный стол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4_100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903679"/>
            <a:ext cx="3696917" cy="3979336"/>
          </a:xfrm>
          <a:prstGeom prst="rect">
            <a:avLst/>
          </a:prstGeom>
        </p:spPr>
      </p:pic>
      <p:pic>
        <p:nvPicPr>
          <p:cNvPr id="6" name="Рисунок 5" descr="IMG_20180924_1553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3" y="1903679"/>
            <a:ext cx="3582812" cy="3979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86742" cy="15716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Погремушка –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грызунок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 «Рыбка»,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рызунки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 «Звездочка с можжевеловыми бусами»; «Рыбка»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285992"/>
            <a:ext cx="7786742" cy="4071966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IMG_20180914_092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285992"/>
            <a:ext cx="6071153" cy="42683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Куклы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24_1549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357297"/>
            <a:ext cx="3839775" cy="5119699"/>
          </a:xfrm>
          <a:prstGeom prst="rect">
            <a:avLst/>
          </a:prstGeom>
        </p:spPr>
      </p:pic>
      <p:pic>
        <p:nvPicPr>
          <p:cNvPr id="5" name="Рисунок 4" descr="IMG_20180924_154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7" y="1357298"/>
            <a:ext cx="3857653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Дидактический коврик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24_155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2857496"/>
            <a:ext cx="4476781" cy="3357586"/>
          </a:xfrm>
          <a:prstGeom prst="rect">
            <a:avLst/>
          </a:prstGeom>
        </p:spPr>
      </p:pic>
      <p:pic>
        <p:nvPicPr>
          <p:cNvPr id="5" name="Рисунок 4" descr="IMG_20180924_155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71612"/>
            <a:ext cx="3524275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Набор «Персонажей сказки «Колобок»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9_132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6790" y="1340768"/>
            <a:ext cx="7048548" cy="5142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Игрушка для детей «Теремок»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(23 детали)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80919_125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78" y="1785926"/>
            <a:ext cx="6191261" cy="464344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Набор «Ферма»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4_102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357562"/>
            <a:ext cx="4143372" cy="3107529"/>
          </a:xfrm>
          <a:prstGeom prst="rect">
            <a:avLst/>
          </a:prstGeom>
        </p:spPr>
      </p:pic>
      <p:pic>
        <p:nvPicPr>
          <p:cNvPr id="5" name="Рисунок 4" descr="IMG_20180914_102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7" y="1732348"/>
            <a:ext cx="4167216" cy="31254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929618" cy="121444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Диагностический набор для обследования  детей  дошкольного возраста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643050"/>
            <a:ext cx="8072494" cy="49292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IMG_20180925_081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143116"/>
            <a:ext cx="4191029" cy="3143272"/>
          </a:xfrm>
          <a:prstGeom prst="rect">
            <a:avLst/>
          </a:prstGeom>
        </p:spPr>
      </p:pic>
      <p:pic>
        <p:nvPicPr>
          <p:cNvPr id="6" name="Рисунок 5" descr="IMG_20180925_081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714488"/>
            <a:ext cx="3643306" cy="4857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Сухой дождь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24_154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628801"/>
            <a:ext cx="6381795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Пеленальный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стол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826_150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428736"/>
            <a:ext cx="4231942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Оборудование для физического развития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80826_150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303695"/>
            <a:ext cx="6929486" cy="5197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Тактильные дорожки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24_154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339438"/>
            <a:ext cx="6834203" cy="5125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Погремушки: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 бубенцом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Совушка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»; с бубенцом «Золотая рыбка»; с горохом; с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можжвеловыми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бусинами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4_091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229" y="2000240"/>
            <a:ext cx="6000791" cy="450059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Мягкий модуль «Дельфин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4_101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357298"/>
            <a:ext cx="6834203" cy="5125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Сухой бассейн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826_150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9665" y="1285860"/>
            <a:ext cx="6643733" cy="4982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60649"/>
            <a:ext cx="7886728" cy="81089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Игрушки - качалки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357298"/>
            <a:ext cx="7986746" cy="49958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180924_154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351" y="1285860"/>
            <a:ext cx="6691359" cy="5018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76673"/>
            <a:ext cx="8143932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Прозрачный мольберт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500174"/>
            <a:ext cx="8215370" cy="47149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IMG_20180924_153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1523986"/>
            <a:ext cx="3554041" cy="4738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404665"/>
            <a:ext cx="7743852" cy="881196"/>
          </a:xfrm>
        </p:spPr>
        <p:txBody>
          <a:bodyPr>
            <a:normAutofit/>
          </a:bodyPr>
          <a:lstStyle/>
          <a:p>
            <a:r>
              <a:rPr lang="ru-RU" b="1" dirty="0" smtClean="0"/>
              <a:t>Театр на палочках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428736"/>
            <a:ext cx="8358246" cy="5072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180919_130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736"/>
            <a:ext cx="4095779" cy="3071834"/>
          </a:xfrm>
          <a:prstGeom prst="rect">
            <a:avLst/>
          </a:prstGeom>
        </p:spPr>
      </p:pic>
      <p:pic>
        <p:nvPicPr>
          <p:cNvPr id="5" name="Рисунок 4" descr="IMG_20180919_1319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286124"/>
            <a:ext cx="4286246" cy="3214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8001056" cy="785817"/>
          </a:xfrm>
        </p:spPr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Бизиборды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357298"/>
            <a:ext cx="8143932" cy="52149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180919_122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429000"/>
            <a:ext cx="4095778" cy="3071834"/>
          </a:xfrm>
          <a:prstGeom prst="rect">
            <a:avLst/>
          </a:prstGeom>
        </p:spPr>
      </p:pic>
      <p:pic>
        <p:nvPicPr>
          <p:cNvPr id="5" name="Рисунок 4" descr="IMG_20180919_121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357298"/>
            <a:ext cx="4000528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428605"/>
            <a:ext cx="7672414" cy="64294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Коробка - сюрприз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428736"/>
            <a:ext cx="8072494" cy="5143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180919_132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1" y="1428736"/>
            <a:ext cx="6881829" cy="5161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3"/>
            <a:ext cx="7929618" cy="785817"/>
          </a:xfrm>
        </p:spPr>
        <p:txBody>
          <a:bodyPr/>
          <a:lstStyle/>
          <a:p>
            <a:r>
              <a:rPr lang="ru-RU" b="1" dirty="0" smtClean="0"/>
              <a:t>Дорожки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571612"/>
            <a:ext cx="8001056" cy="49292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20180924_153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3696892"/>
            <a:ext cx="3762369" cy="2821777"/>
          </a:xfrm>
          <a:prstGeom prst="rect">
            <a:avLst/>
          </a:prstGeom>
        </p:spPr>
      </p:pic>
      <p:pic>
        <p:nvPicPr>
          <p:cNvPr id="6" name="Рисунок 5" descr="IMG_20180924_153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571612"/>
            <a:ext cx="2428892" cy="1821669"/>
          </a:xfrm>
          <a:prstGeom prst="rect">
            <a:avLst/>
          </a:prstGeom>
        </p:spPr>
      </p:pic>
      <p:pic>
        <p:nvPicPr>
          <p:cNvPr id="7" name="Рисунок 6" descr="IMG_20180924_1539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553752"/>
            <a:ext cx="3643338" cy="2732504"/>
          </a:xfrm>
          <a:prstGeom prst="rect">
            <a:avLst/>
          </a:prstGeom>
        </p:spPr>
      </p:pic>
      <p:pic>
        <p:nvPicPr>
          <p:cNvPr id="9" name="Рисунок 8" descr="IMG_20180924_1542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4643446"/>
            <a:ext cx="2452673" cy="1839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85728"/>
            <a:ext cx="8215370" cy="7143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Методическое обеспечение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285860"/>
            <a:ext cx="8215370" cy="5143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IMG_20180920_1649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4000528" cy="3000396"/>
          </a:xfrm>
          <a:prstGeom prst="rect">
            <a:avLst/>
          </a:prstGeom>
        </p:spPr>
      </p:pic>
      <p:pic>
        <p:nvPicPr>
          <p:cNvPr id="6" name="Рисунок 5" descr="IMG_20180920_165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429000"/>
            <a:ext cx="4095779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Неваляшки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80920_1655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0603" y="1428736"/>
            <a:ext cx="6429421" cy="48220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Пирамидки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9_130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3" y="1714488"/>
            <a:ext cx="3679039" cy="4905385"/>
          </a:xfrm>
          <a:prstGeom prst="rect">
            <a:avLst/>
          </a:prstGeom>
        </p:spPr>
      </p:pic>
      <p:pic>
        <p:nvPicPr>
          <p:cNvPr id="5" name="Рисунок 4" descr="IMG_20180914_100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690676"/>
            <a:ext cx="3643338" cy="48577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Стаканчики - вкладыши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4_100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09" y="1714488"/>
            <a:ext cx="3619525" cy="2714644"/>
          </a:xfrm>
          <a:prstGeom prst="rect">
            <a:avLst/>
          </a:prstGeom>
        </p:spPr>
      </p:pic>
      <p:pic>
        <p:nvPicPr>
          <p:cNvPr id="5" name="Рисунок 4" descr="IMG_20180914_100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286124"/>
            <a:ext cx="4191030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Вкладыши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826_145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357298"/>
            <a:ext cx="6762765" cy="50720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Ведра и игрушки для сортировки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80914_100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3661180" cy="4881573"/>
          </a:xfrm>
          <a:prstGeom prst="rect">
            <a:avLst/>
          </a:prstGeom>
        </p:spPr>
      </p:pic>
      <p:pic>
        <p:nvPicPr>
          <p:cNvPr id="5" name="Рисунок 4" descr="IMG_20180924_155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453" y="1500174"/>
            <a:ext cx="3696917" cy="49292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Деревянные</a:t>
            </a:r>
            <a:r>
              <a:rPr lang="ru-RU" b="1" dirty="0" smtClean="0"/>
              <a:t> игрушки «</a:t>
            </a:r>
            <a:r>
              <a:rPr lang="ru-RU" b="1" dirty="0" err="1" smtClean="0"/>
              <a:t>Собирайка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5" name="Рисунок 4" descr="IMG_20180920_171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357298"/>
            <a:ext cx="6858047" cy="514353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121</Words>
  <Application>Microsoft Office PowerPoint</Application>
  <PresentationFormat>Экран (4:3)</PresentationFormat>
  <Paragraphs>42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Муниципальное бюджетное дошкольное образовательное учреждение детский сад комбинированного вида № 24 муниципального образования Тимашевский район</vt:lpstr>
      <vt:lpstr>Погремушка – грызунок: «Рыбка», грызунки: «Звездочка с можжевеловыми бусами»; «Рыбка»</vt:lpstr>
      <vt:lpstr>Погремушки:  с бубенцом «Совушка»; с бубенцом «Золотая рыбка»; с горохом; с можжвеловыми бусинами</vt:lpstr>
      <vt:lpstr>Неваляшки</vt:lpstr>
      <vt:lpstr>Пирамидки</vt:lpstr>
      <vt:lpstr>Стаканчики - вкладыши</vt:lpstr>
      <vt:lpstr>Вкладыши</vt:lpstr>
      <vt:lpstr>Ведра и игрушки для сортировки</vt:lpstr>
      <vt:lpstr>Деревянные игрушки «Собирайка»</vt:lpstr>
      <vt:lpstr>Доски - вкладыши</vt:lpstr>
      <vt:lpstr>Крупная мозаика</vt:lpstr>
      <vt:lpstr>Набор пуговиц для нанизывания</vt:lpstr>
      <vt:lpstr>Лабиринт малый</vt:lpstr>
      <vt:lpstr>Космический и кинетический песок</vt:lpstr>
      <vt:lpstr>Тактильная двухсторнняя панель </vt:lpstr>
      <vt:lpstr>Тактильный ящик</vt:lpstr>
      <vt:lpstr>Счеты настольные</vt:lpstr>
      <vt:lpstr>Мягкие пазлы</vt:lpstr>
      <vt:lpstr>Музыкальный стол</vt:lpstr>
      <vt:lpstr>Куклы</vt:lpstr>
      <vt:lpstr>Дидактический коврик</vt:lpstr>
      <vt:lpstr> Набор «Персонажей сказки «Колобок»  </vt:lpstr>
      <vt:lpstr> Игрушка для детей «Теремок» (23 детали) </vt:lpstr>
      <vt:lpstr>Набор «Ферма»</vt:lpstr>
      <vt:lpstr>Диагностический набор для обследования  детей  дошкольного возраста</vt:lpstr>
      <vt:lpstr>Сухой дождь</vt:lpstr>
      <vt:lpstr>Пеленальный стол</vt:lpstr>
      <vt:lpstr>Оборудование для физического развития</vt:lpstr>
      <vt:lpstr>Тактильные дорожки</vt:lpstr>
      <vt:lpstr>Мягкий модуль «Дельфин»</vt:lpstr>
      <vt:lpstr>Сухой бассейн</vt:lpstr>
      <vt:lpstr>Игрушки - качалки</vt:lpstr>
      <vt:lpstr>Прозрачный мольберт</vt:lpstr>
      <vt:lpstr>Театр на палочках</vt:lpstr>
      <vt:lpstr>Бизиборды</vt:lpstr>
      <vt:lpstr>Коробка - сюрприз</vt:lpstr>
      <vt:lpstr>Дорожки</vt:lpstr>
      <vt:lpstr>Методическое обеспечение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«Теремок» п.Уральский</dc:title>
  <dc:creator>West</dc:creator>
  <cp:lastModifiedBy>pc</cp:lastModifiedBy>
  <cp:revision>45</cp:revision>
  <dcterms:created xsi:type="dcterms:W3CDTF">2018-09-19T07:33:21Z</dcterms:created>
  <dcterms:modified xsi:type="dcterms:W3CDTF">2020-11-01T09:58:19Z</dcterms:modified>
</cp:coreProperties>
</file>